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43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770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11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837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897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707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6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287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81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05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928FC-C51D-49D9-9D94-C896F0562685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EE77A-C338-4789-87C3-DB7F27235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600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4" y="290146"/>
            <a:ext cx="10650415" cy="105507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цифровой  лаборатории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образования «Точка роста»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формировании экологической компетенции обучающихся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4623" y="1583867"/>
            <a:ext cx="3830515" cy="5107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80417" y="1627766"/>
            <a:ext cx="3797591" cy="5063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5794" y="1951728"/>
            <a:ext cx="299339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22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Применение цифровой  лаборатории  Центра образования «Точка роста»  в формировании экологической компетенции обучающихся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цифровой  лаборатории  Центра образования «Точка роста»  в формировании экологической компетенции обучающихся</dc:title>
  <dc:creator>Пользователь</dc:creator>
  <cp:lastModifiedBy>Пользователь</cp:lastModifiedBy>
  <cp:revision>1</cp:revision>
  <dcterms:created xsi:type="dcterms:W3CDTF">2022-09-28T11:35:38Z</dcterms:created>
  <dcterms:modified xsi:type="dcterms:W3CDTF">2022-09-28T11:38:45Z</dcterms:modified>
</cp:coreProperties>
</file>